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B9B508-ECDB-4E37-86F7-7712917BBD1D}" v="4" dt="2024-09-13T07:47:03.4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312124-2428-B90F-2931-A15356F49E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CF6F116-D2D4-33B4-360C-022D5B049F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DCEB3FB-828D-54B7-CD43-BFEB225D7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165F-0B09-4DE7-9518-F14F54CEB51A}" type="datetimeFigureOut">
              <a:rPr lang="ru-KZ" smtClean="0"/>
              <a:t>26.09.2024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59A7F28-7C70-6C3E-C860-F71BC71C9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C0B8CFE-70C5-8DD8-0DAC-13032B456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1D7A-C626-4330-B1F7-8978F04008C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01552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1817B4-44F5-B67E-DC69-FDCB41B05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129EE8D-4387-1F2A-0139-986FB50198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F2CB3F-7E1C-171A-FAE7-82085D7A6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165F-0B09-4DE7-9518-F14F54CEB51A}" type="datetimeFigureOut">
              <a:rPr lang="ru-KZ" smtClean="0"/>
              <a:t>26.09.2024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33C7E-C3FA-2321-CC3E-A9BAD2D35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9FAD67-6AEA-D6C8-B597-44BB0B9E7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1D7A-C626-4330-B1F7-8978F04008C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93555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490C70C-2FB3-94CD-1270-7032FF0229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3F18C25-8876-1360-2393-CC5627404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4AAD2BE-FB07-C2F6-26ED-2359F9FEB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165F-0B09-4DE7-9518-F14F54CEB51A}" type="datetimeFigureOut">
              <a:rPr lang="ru-KZ" smtClean="0"/>
              <a:t>26.09.2024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5891CB4-024F-CC7C-B0D1-20D9C6619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E08D13-4D1E-3887-17C2-00E743403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1D7A-C626-4330-B1F7-8978F04008C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16449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659069-DF96-3AE4-1703-29AAC1931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30FE3B-1D28-E3ED-187F-0201D3E20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537C341-A9D7-C0E6-A3E9-67FE92B8A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165F-0B09-4DE7-9518-F14F54CEB51A}" type="datetimeFigureOut">
              <a:rPr lang="ru-KZ" smtClean="0"/>
              <a:t>26.09.2024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B89765-38AC-CE49-0627-6D175DE2E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E4C3B0-F60D-798C-7E40-0E8CB3F90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1D7A-C626-4330-B1F7-8978F04008C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34240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DDACAF-9AAD-01ED-96B0-A40BDE83C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8611197-0ED5-9159-F0B1-791D6D0B8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72B7BE-2737-6624-04E1-32593174E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165F-0B09-4DE7-9518-F14F54CEB51A}" type="datetimeFigureOut">
              <a:rPr lang="ru-KZ" smtClean="0"/>
              <a:t>26.09.2024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3C3D5B-BE03-BAC9-27CD-B44C024AD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1CCAB93-6ACD-5DA8-7B1F-238B9B76B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1D7A-C626-4330-B1F7-8978F04008C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6039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B6938A-38AC-FE1E-ABEC-3405A95E5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4BF76E-EA26-0145-D3B5-E597EC3496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4409E30-E4A5-BAD1-150B-BB1D515976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73D12DE-D293-1909-F6C8-8C00947C0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165F-0B09-4DE7-9518-F14F54CEB51A}" type="datetimeFigureOut">
              <a:rPr lang="ru-KZ" smtClean="0"/>
              <a:t>26.09.2024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1A0A1FF-109B-8404-628C-E1A1EF521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FE058E1-EE20-0AB7-B037-E2B8D3AE2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1D7A-C626-4330-B1F7-8978F04008C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26901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230EBE-6ABF-DF03-3F61-582220638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949689-63AC-AD05-B52B-EA90D780C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BA69592-32CE-8454-4D86-EE1BF70AEB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EF8E0BB-A13D-211B-1522-7B597BDAFE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50B9C54-3E2A-7D3E-17EA-DF9BB703AE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ED103F7-DBEA-5E66-39BE-455A1F794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165F-0B09-4DE7-9518-F14F54CEB51A}" type="datetimeFigureOut">
              <a:rPr lang="ru-KZ" smtClean="0"/>
              <a:t>26.09.2024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E7747D3-606F-6C71-07DE-5737D91BD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76E4CDD-9517-B6EB-DA29-11199AF31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1D7A-C626-4330-B1F7-8978F04008C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91619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33C9D1-FB25-D6E3-8C01-6423FBB32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CC36915-7D31-772E-C327-C497D6024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165F-0B09-4DE7-9518-F14F54CEB51A}" type="datetimeFigureOut">
              <a:rPr lang="ru-KZ" smtClean="0"/>
              <a:t>26.09.2024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5A93A07-D26B-8136-64FC-F856E09EC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94D8763-26C5-8B19-34CF-EBEFAA483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1D7A-C626-4330-B1F7-8978F04008C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14221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C8A422C-2952-65C8-5FA8-C8A111096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165F-0B09-4DE7-9518-F14F54CEB51A}" type="datetimeFigureOut">
              <a:rPr lang="ru-KZ" smtClean="0"/>
              <a:t>26.09.2024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4704B4A-3F23-D993-9C1C-3EE570FBD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2D0E6E6-63DE-51E0-3C16-9D476B45D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1D7A-C626-4330-B1F7-8978F04008C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66476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4C770E-02F0-BFA6-0579-45C070A33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67D833-D8CA-3A24-BCEA-32F2C2CFA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2034548-FBE5-85CB-608B-57BBA65937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E6A4FCA-BA77-2177-7800-E265CB847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165F-0B09-4DE7-9518-F14F54CEB51A}" type="datetimeFigureOut">
              <a:rPr lang="ru-KZ" smtClean="0"/>
              <a:t>26.09.2024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D0BCF18-E0A9-2FA6-A37F-663F64F55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2AB01CF-E4A5-3082-7846-5D9A6E7D0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1D7A-C626-4330-B1F7-8978F04008C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67697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99C68F-1DA5-A520-05D5-DD8EC4F2A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EB617CB-410C-D324-19DA-9E9BA2F965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2918766-B525-93A8-F411-196299CE1C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793D91A-144F-36E3-1D1C-8021AA4C3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165F-0B09-4DE7-9518-F14F54CEB51A}" type="datetimeFigureOut">
              <a:rPr lang="ru-KZ" smtClean="0"/>
              <a:t>26.09.2024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87D49B0-3661-00EA-0039-CF77FDD36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56E4259-7195-381A-A912-D7163AE9F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1D7A-C626-4330-B1F7-8978F04008C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0104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61E097-8BEA-C980-F5CB-EC2F9C199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AC04E04-3D66-9F84-38ED-CE04392040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EDAE13-0920-167D-D92A-4922592CC4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68165F-0B09-4DE7-9518-F14F54CEB51A}" type="datetimeFigureOut">
              <a:rPr lang="ru-KZ" smtClean="0"/>
              <a:t>26.09.2024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B7577D1-73E1-32A9-5C7E-112548D99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F4590F8-8D8A-F3EA-7F88-4E33737951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4C1D7A-C626-4330-B1F7-8978F04008C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10221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0610ABC-73FA-6327-D8A9-05FF2E11BE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736" y="1714351"/>
            <a:ext cx="6096528" cy="3429297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57DD198-DF50-2E26-E6A6-5CC0BFCD2D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5673" y="321994"/>
            <a:ext cx="8285348" cy="6214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117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93532D9-C547-EC6E-FA9F-275337343167}"/>
              </a:ext>
            </a:extLst>
          </p:cNvPr>
          <p:cNvSpPr txBox="1"/>
          <p:nvPr/>
        </p:nvSpPr>
        <p:spPr>
          <a:xfrm>
            <a:off x="887240" y="316871"/>
            <a:ext cx="8259023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Традиции в образовании детей</a:t>
            </a:r>
          </a:p>
          <a:p>
            <a:pPr algn="just"/>
            <a:r>
              <a:rPr lang="ru-RU" dirty="0"/>
              <a:t>Современные методы воспитания детей в Турции значительно отличаются от традиционных подходов. Если раньше более широкие возможности для обучения получали сыновья, в то время как для девочек считалось достаточным закончить начальную школу, чтобы впоследствии выйти замуж и посвятить себя семье, то в современной Турции родители стараются обеспечить своих сыновей и дочерей равным доступом к образованию.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Несмотря на изменения, некоторые традиционные особенности воспитания сохранились. Например, до 12 лет мальчиков воспитывает мать, а затем их воспитание переходит в руки мужчин семьи. Девочки же остаются под опекой матери до замужества.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В традиционном турецком обществе дошкольное воспитание часто осуществляется в семье, под присмотром матери или близких родственников. В детский сад детей отдают не всегда. В начальную школу дети идут в 5,5 лет, и за неявку без уважительной причины родителей могут оштрафовать.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834543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6379A5F-B1F4-6FA5-06E0-AED8463045A5}"/>
              </a:ext>
            </a:extLst>
          </p:cNvPr>
          <p:cNvSpPr txBox="1"/>
          <p:nvPr/>
        </p:nvSpPr>
        <p:spPr>
          <a:xfrm>
            <a:off x="977774" y="1403287"/>
            <a:ext cx="816848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В турецких школах ученики не пишут контрольных работ и не отвечают у доски. Дневников в привычном понимании нет. Знания проверяются с помощью тестовых заданий, и для перехода в следующий класс необходимо набрать определенное количество баллов.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855911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62981A0-4E65-7EE3-F932-E12D4379EB5D}"/>
              </a:ext>
            </a:extLst>
          </p:cNvPr>
          <p:cNvSpPr txBox="1"/>
          <p:nvPr/>
        </p:nvSpPr>
        <p:spPr>
          <a:xfrm>
            <a:off x="1186004" y="443620"/>
            <a:ext cx="8068901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Государственные и народные праздники в Турции</a:t>
            </a:r>
          </a:p>
          <a:p>
            <a:pPr algn="just"/>
            <a:r>
              <a:rPr lang="ru-RU" dirty="0"/>
              <a:t>Праздники Турции</a:t>
            </a:r>
          </a:p>
          <a:p>
            <a:pPr algn="just"/>
            <a:r>
              <a:rPr lang="ru-RU" dirty="0"/>
              <a:t>Турция имеет официальные государственные праздники, а также множество традиционных народных праздников и фестивалей.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Праздники имеют важное значение для культурной жизни Турции, являясь неотъемлемой частью ее национальной идентичности. Они отражают как светские, так и религиозные традиции страны.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Традиционно Турция отмечает основные государственные праздники: Новый год, Суверенитет и День детей, Праздник труда и солидарности, День молодежи и спорта, День победы и День республики.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Наряду с ними, в Турции также широко празднуются и традиционные народные праздники, такие как: “Ид аль-</a:t>
            </a:r>
            <a:r>
              <a:rPr lang="ru-RU" dirty="0" err="1"/>
              <a:t>Фитр</a:t>
            </a:r>
            <a:r>
              <a:rPr lang="ru-RU" dirty="0"/>
              <a:t>” - праздник разговения, “Ид аль-Адха” - праздник жертвоприношения, а также не менее важный праздник “Новруз” - древний персо-тюркский Новый год, отмечающий приход весны.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Культура и уклад жизни в Турции отличаются удивительным сочетанием исламских, национальных и европейских элементов, что делает ее уникальным примером региональной культурной интеграции.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4770718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C2E5F78-A6BA-BD6C-FA22-1E9B8F6DAEFB}"/>
              </a:ext>
            </a:extLst>
          </p:cNvPr>
          <p:cNvSpPr txBox="1"/>
          <p:nvPr/>
        </p:nvSpPr>
        <p:spPr>
          <a:xfrm>
            <a:off x="3048755" y="2831099"/>
            <a:ext cx="609750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1.Что характерно для турецкой культуры?</a:t>
            </a:r>
          </a:p>
          <a:p>
            <a:r>
              <a:rPr lang="ru-RU" dirty="0"/>
              <a:t>2.Какие традиции есть у турков?</a:t>
            </a:r>
          </a:p>
          <a:p>
            <a:r>
              <a:rPr lang="ru-RU" dirty="0"/>
              <a:t>3.Какие особенности у турков?</a:t>
            </a:r>
          </a:p>
          <a:p>
            <a:r>
              <a:rPr lang="ru-RU" dirty="0"/>
              <a:t>4.Почему в Турции принято целовать руку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925491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800C606-D7A6-EC80-C379-B6EBBA0088E9}"/>
              </a:ext>
            </a:extLst>
          </p:cNvPr>
          <p:cNvSpPr txBox="1"/>
          <p:nvPr/>
        </p:nvSpPr>
        <p:spPr>
          <a:xfrm>
            <a:off x="1484768" y="1403287"/>
            <a:ext cx="766149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Культура и общество Турции</a:t>
            </a:r>
          </a:p>
          <a:p>
            <a:pPr algn="just"/>
            <a:r>
              <a:rPr lang="ru-RU" dirty="0"/>
              <a:t>Культура Турции представляет собой уникальное сочетание традиций и современных тенденций, благодаря своему стратегическому расположению на пересечении Европы и Азии. Страна богата историческим наследием, которое восходит к временам древних цивилизаций, таких как Хеттское царство, Древняя Греция и Римская империя.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Современная Турция воплощает в себе традиции и мировоззрение различных народов, таких как курды, черкесы, арабы, татары, греки и албанцы. Это содружество культур придает стране особую глубину, динамичность и неповторимость.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850008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8F58CD-CDB7-FF3F-677E-CB4E2B0A0F36}"/>
              </a:ext>
            </a:extLst>
          </p:cNvPr>
          <p:cNvSpPr txBox="1"/>
          <p:nvPr/>
        </p:nvSpPr>
        <p:spPr>
          <a:xfrm>
            <a:off x="1122629" y="280657"/>
            <a:ext cx="834729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Культурные обычаи Турции и правила этикета</a:t>
            </a:r>
          </a:p>
          <a:p>
            <a:r>
              <a:rPr lang="ru-RU" dirty="0"/>
              <a:t>Архитектура Турции</a:t>
            </a:r>
          </a:p>
          <a:p>
            <a:pPr algn="just"/>
            <a:r>
              <a:rPr lang="ru-RU" dirty="0"/>
              <a:t>Важную роль в социальном взаимодействии в Турции играют приветствия.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Незнакомые друг другу мужчины как правило прибегают к более формальному рукопожатию. Если же между турецкими мужчинами существуют дружеские или родственные отношения, то при встрече они обычно обмениваются поцелуями в щеку и объятиями.</a:t>
            </a:r>
          </a:p>
          <a:p>
            <a:pPr algn="just"/>
            <a:r>
              <a:rPr lang="ru-RU" dirty="0"/>
              <a:t>В отношении женщин в Турции существуют особые правила этикета. Женщин принято приветствовать издалека, избегая близкого и тем более физического контакта. По местным обычаям, если женщина при приветствии или знакомстве протягивает мужчине руку, это может быть истолковано как готовность женщины к более близкому знакомству.</a:t>
            </a:r>
          </a:p>
          <a:p>
            <a:pPr algn="just"/>
            <a:r>
              <a:rPr lang="ru-RU" dirty="0"/>
              <a:t>Мужчинам также не следует садиться рядом с женщиной в общественных местах и транспорте, если вокруг имеются свободные места. Женщины в свою очередь должны занимать места только рядом с другими женщинами.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468174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9F70BE4-8259-21B8-AD95-C02821D9E693}"/>
              </a:ext>
            </a:extLst>
          </p:cNvPr>
          <p:cNvSpPr txBox="1"/>
          <p:nvPr/>
        </p:nvSpPr>
        <p:spPr>
          <a:xfrm>
            <a:off x="679010" y="353085"/>
            <a:ext cx="8467253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400" b="1" dirty="0"/>
              <a:t>Культурные обычаи Турции и правила этикета</a:t>
            </a:r>
          </a:p>
          <a:p>
            <a:pPr algn="just"/>
            <a:endParaRPr lang="ru-RU" sz="1400" b="1" dirty="0"/>
          </a:p>
          <a:p>
            <a:pPr algn="just"/>
            <a:r>
              <a:rPr lang="ru-RU" sz="1400" dirty="0"/>
              <a:t>Приверженность турецких жителей к соблюдению норм местного этикета распространяется и на иностранных гостей страны. Незнакомые с традиционными нормами туристы часто оказываются в неловких ситуациях.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dirty="0"/>
              <a:t>Забота о людях и поддержание с ними теплых отношений является неотъемлемой чертой турецкого образа жизни. Это касается и взаимоотношений с соседями. Существует даже турецкая пословица: "Вы не сможете спать спокойно, если ваш сосед голодает".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dirty="0"/>
              <a:t>Если кто-то из соседей заболел, необходимо обязательно принести ему миску горячего домашнего супа. Справиться о его здоровье просто по телефону считается крайне грубым. Также невежливо возвращать пустую посуду. В ответ на любое угощение перед тем, как вернуть посуду, принято положить в нее что-нибудь из своей еды.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dirty="0"/>
              <a:t>Люди в Турции отличаются искренней любовью и нежностью к детям. Угостить или даже обнять чужого ребенка на улице считается совершенно нормальным и естественным. Что же касается благоустройства, везде обустроены детские игровые площадки, а в местных кафе и ресторанах вы всегда найдете специальное детское меню и стульчики для малышей.  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dirty="0"/>
              <a:t>С большой любовью и заботой в стране относятся и к бездомным животным. В парках и на улицах города можно встретить большое количество поилок и кормушек, а также автоматы для кормления, которые выдают еду для кошек и собак в обмен на пластиковые бутылки.</a:t>
            </a:r>
            <a:endParaRPr lang="ru-KZ" sz="1400" dirty="0"/>
          </a:p>
        </p:txBody>
      </p:sp>
    </p:spTree>
    <p:extLst>
      <p:ext uri="{BB962C8B-B14F-4D97-AF65-F5344CB8AC3E}">
        <p14:creationId xmlns:p14="http://schemas.microsoft.com/office/powerpoint/2010/main" val="3958499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BC7FD9-79A8-6451-EB60-B82C83D49D84}"/>
              </a:ext>
            </a:extLst>
          </p:cNvPr>
          <p:cNvSpPr txBox="1"/>
          <p:nvPr/>
        </p:nvSpPr>
        <p:spPr>
          <a:xfrm>
            <a:off x="1348966" y="479834"/>
            <a:ext cx="779578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b="1" dirty="0"/>
              <a:t>Радушие и гостеприимство</a:t>
            </a:r>
            <a:endParaRPr lang="kk-KZ" b="1" dirty="0"/>
          </a:p>
          <a:p>
            <a:pPr algn="just"/>
            <a:r>
              <a:rPr lang="ru-RU" dirty="0"/>
              <a:t>Гостеприимство — это визитная карточка турецкого общества. Местные жители славятся своим теплым и отзывчивым отношением к посетителям. Они стремятся сделать встречу незабываемой, проявляя искренний интерес и делая все возможное, чтобы гости чувствовали себя как дома. Отказаться от приглашения в гости в Турции считается неэтичным, это может быть воспринято как неуважение или даже оскорбление. Поэтому для отказа необходимо иметь весомую, уважительную причину.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В турецкой культуре даже самый короткий визит в гости длится не менее двух часов. Заходя в турецкий дом, обувь стоит оставлять при входе, можно надеть сменную гостевую обувь, предложенную хозяевами. Встречи неизменно сопровождаются дружескими беседами и обилием угощений, которые хозяева с радостью предлагают гостям. Если визит затянулся, вам непременно предложат остаться на ночь.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740578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0F01320-1E3D-8CA1-B050-D81F973CE887}"/>
              </a:ext>
            </a:extLst>
          </p:cNvPr>
          <p:cNvSpPr txBox="1"/>
          <p:nvPr/>
        </p:nvSpPr>
        <p:spPr>
          <a:xfrm>
            <a:off x="461727" y="914400"/>
            <a:ext cx="8684536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Во время трапезы по традиции на низкий столик ставится большая общая тарелка с едой, а вокруг рассаживаются хозяева и их гости на удобных подушках. Согласно традиции и религиозным обычаям еду нужно накладывать по очереди правой рукой или общей ложкой. Пищу стоит употреблять неспешно. Особая похвала для хозяев - если гость доел все, что есть на тарелке. Во время беседы, разговор за столом начинать можно только с разрешения хозяина дома. Участие гостей в застольных песнях и танцах приветствуется и является неотъемлемой частью совместной трапезы.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Если вас пригласили в ресторан, по счету платит тот, кто сделал вам приглашения. В качестве благодарности вы можете сделать подарок или прислать совместные фотографии со встречи, но сделать это лучше в другое удобное время.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990969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697A9D-648C-68D3-6F54-8EC6CB2F82D5}"/>
              </a:ext>
            </a:extLst>
          </p:cNvPr>
          <p:cNvSpPr txBox="1"/>
          <p:nvPr/>
        </p:nvSpPr>
        <p:spPr>
          <a:xfrm>
            <a:off x="1249378" y="362139"/>
            <a:ext cx="7896885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Национальные блюда, напитки и традиции</a:t>
            </a:r>
          </a:p>
          <a:p>
            <a:pPr algn="just"/>
            <a:r>
              <a:rPr lang="ru-RU" dirty="0"/>
              <a:t>Турецкая национальная кухня является одной из наиболее разнообразных и известных в мире, сочетая в себе средиземноморские, ближневосточные и анатолийские кулинарные традиции. От сочных кебабов и ароматных мезе до изысканной баклавы и освежающего айрана, национальные блюда Турции демонстрируют богатство вкусов и кулинарного мастерства этой страны.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Традиционные турецкие застолья характеризуются изобилием блюд и напитков. Местные жители с удовольствием собираются большими компаниями - в кругу семьи, с друзьями или соседями, подолгу беседуют и неспешно наслаждаются угощениями.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Турецкий завтрак обычно состоит из разнообразного набора закусок (мезе), включающего в себя: маслины, сыры, колбасы, местные омлеты, свежую выпечку, варенье или мед. Неотъемлемым элементом турецкого завтрака является ароматный турецкий чай, который подают практически повсеместно.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Обед традиционно начинается достаточно поздно, когда за столом собираются все члены семьи. Ужин же часто становится поводом для приглашения гостей, и в этом случае время трапезы оговаривается заранее.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822151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6D2AD79-4A82-0929-A008-B73C25D9F715}"/>
              </a:ext>
            </a:extLst>
          </p:cNvPr>
          <p:cNvSpPr txBox="1"/>
          <p:nvPr/>
        </p:nvSpPr>
        <p:spPr>
          <a:xfrm>
            <a:off x="724277" y="1484768"/>
            <a:ext cx="842198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Национальные блюда, напитки и традиции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Среди наиболее популярных блюд стоит отметить: долму, чечевичный суп, турецкий салат “</a:t>
            </a:r>
            <a:r>
              <a:rPr lang="ru-RU" dirty="0" err="1"/>
              <a:t>Пияз</a:t>
            </a:r>
            <a:r>
              <a:rPr lang="ru-RU" dirty="0"/>
              <a:t>”, плов с хамсой “</a:t>
            </a:r>
            <a:r>
              <a:rPr lang="ru-RU" dirty="0" err="1"/>
              <a:t>Хамси</a:t>
            </a:r>
            <a:r>
              <a:rPr lang="ru-RU" dirty="0"/>
              <a:t> пилав”, турецкая пицца “</a:t>
            </a:r>
            <a:r>
              <a:rPr lang="ru-RU" dirty="0" err="1"/>
              <a:t>Лахмакун</a:t>
            </a:r>
            <a:r>
              <a:rPr lang="ru-RU" dirty="0"/>
              <a:t>”, “Имам </a:t>
            </a:r>
            <a:r>
              <a:rPr lang="ru-RU" dirty="0" err="1"/>
              <a:t>баялды</a:t>
            </a:r>
            <a:r>
              <a:rPr lang="ru-RU" dirty="0"/>
              <a:t>” или половинки фаршированного баклажана, “Балык </a:t>
            </a:r>
            <a:r>
              <a:rPr lang="ru-RU" dirty="0" err="1"/>
              <a:t>экмек</a:t>
            </a:r>
            <a:r>
              <a:rPr lang="ru-RU" dirty="0"/>
              <a:t>” - булочка с жареной рыбой, напоминающая хот-дог, фаршированные мидии “</a:t>
            </a:r>
            <a:r>
              <a:rPr lang="ru-RU" dirty="0" err="1"/>
              <a:t>Мидье</a:t>
            </a:r>
            <a:r>
              <a:rPr lang="ru-RU" dirty="0"/>
              <a:t> долма”.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Список традиционных напитков Турции включает: охлажденный кисломолочный напиток Айран, традиционный турецкий кофе, Шербет или Салеп - прохладительный напиток на основе муки из клубней ятрышника и молока, сладкий освежающий напиток </a:t>
            </a:r>
            <a:r>
              <a:rPr lang="ru-RU" dirty="0" err="1"/>
              <a:t>Şıra</a:t>
            </a:r>
            <a:r>
              <a:rPr lang="ru-RU" dirty="0"/>
              <a:t> на основе </a:t>
            </a:r>
            <a:r>
              <a:rPr lang="ru-RU" dirty="0" err="1"/>
              <a:t>неферментированного</a:t>
            </a:r>
            <a:r>
              <a:rPr lang="ru-RU" dirty="0"/>
              <a:t> виноградного сока, анисовая водка Раки - популярный алкогольный напиток в Турции.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566092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33D366-A336-5659-BF94-E2E7F75848A2}"/>
              </a:ext>
            </a:extLst>
          </p:cNvPr>
          <p:cNvSpPr txBox="1"/>
          <p:nvPr/>
        </p:nvSpPr>
        <p:spPr>
          <a:xfrm>
            <a:off x="869133" y="162962"/>
            <a:ext cx="827713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Танцы в Турции</a:t>
            </a:r>
          </a:p>
          <a:p>
            <a:pPr algn="just"/>
            <a:r>
              <a:rPr lang="ru-RU" dirty="0"/>
              <a:t>Танцевальный ансамбль Турции</a:t>
            </a:r>
          </a:p>
          <a:p>
            <a:pPr algn="just"/>
            <a:r>
              <a:rPr lang="ru-RU" dirty="0"/>
              <a:t>Чтобы по-настоящему понять турецкую культуру и менталитет этого народа, стоит погрузиться в мир турецких народных танцев. В Турции насчитывается около 4000 видов танцев, которые исполняются на различных торжественных мероприятиях, во время национальных и религиозных праздников.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Каждый турецкий район знаменит своим особым традиционным видом танца. Например, традиционный танец Центральной и Южной Анатолии - </a:t>
            </a:r>
            <a:r>
              <a:rPr lang="ru-RU" dirty="0" err="1"/>
              <a:t>Halay</a:t>
            </a:r>
            <a:r>
              <a:rPr lang="ru-RU" dirty="0"/>
              <a:t>, </a:t>
            </a:r>
            <a:r>
              <a:rPr lang="ru-RU" dirty="0" err="1"/>
              <a:t>Zeybek</a:t>
            </a:r>
            <a:r>
              <a:rPr lang="ru-RU" dirty="0"/>
              <a:t> вы можете встретить в Эгейском регионе и Западной Анатолии, </a:t>
            </a:r>
            <a:r>
              <a:rPr lang="ru-RU" dirty="0" err="1"/>
              <a:t>Horon</a:t>
            </a:r>
            <a:r>
              <a:rPr lang="ru-RU" dirty="0"/>
              <a:t> - в Черноморье, </a:t>
            </a:r>
            <a:r>
              <a:rPr lang="ru-RU" dirty="0" err="1"/>
              <a:t>Bar</a:t>
            </a:r>
            <a:r>
              <a:rPr lang="ru-RU" dirty="0"/>
              <a:t> - в Восточной Анатолии, а </a:t>
            </a:r>
            <a:r>
              <a:rPr lang="ru-RU" dirty="0" err="1"/>
              <a:t>Тракия</a:t>
            </a:r>
            <a:r>
              <a:rPr lang="ru-RU" dirty="0"/>
              <a:t> славится танцем под названием </a:t>
            </a:r>
            <a:r>
              <a:rPr lang="ru-RU" dirty="0" err="1"/>
              <a:t>Hora</a:t>
            </a:r>
            <a:r>
              <a:rPr lang="ru-RU" dirty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В танцах отражена как повседневная жизнь, так и запечатленные в народной памяти истории героизма и любви. Очень распространены танцы, имитирующие движения птиц и животных, что добавляет еще один слой глубины и выразительности в эту богатую танцевальную традицию.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4232210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1501</Words>
  <Application>Microsoft Office PowerPoint</Application>
  <PresentationFormat>Широкоэкранный</PresentationFormat>
  <Paragraphs>71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Монтанай Элмира</dc:creator>
  <cp:lastModifiedBy>Дулаева Эльнара</cp:lastModifiedBy>
  <cp:revision>10</cp:revision>
  <dcterms:created xsi:type="dcterms:W3CDTF">2024-09-13T07:31:42Z</dcterms:created>
  <dcterms:modified xsi:type="dcterms:W3CDTF">2024-09-26T10:33:58Z</dcterms:modified>
</cp:coreProperties>
</file>